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0" r:id="rId8"/>
    <p:sldId id="264" r:id="rId9"/>
    <p:sldId id="265" r:id="rId10"/>
    <p:sldId id="266" r:id="rId11"/>
  </p:sldIdLst>
  <p:sldSz cx="9144000" cy="6858000" type="screen4x3"/>
  <p:notesSz cx="7010400" cy="92964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678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569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109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2709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49546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931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397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04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051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516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202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8208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0AEC5-788D-49E3-8A27-3258F5B064C7}" type="datetimeFigureOut">
              <a:rPr lang="es-AR" smtClean="0"/>
              <a:t>07/09/2018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D3288-62C8-4B82-B3DC-A5A0F3E7177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871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¿Qué hago cuando salga del secundario?</a:t>
            </a:r>
            <a:endParaRPr lang="es-AR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933056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6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692696"/>
            <a:ext cx="3356112" cy="440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Acompañamos</a:t>
            </a:r>
          </a:p>
          <a:p>
            <a:pPr algn="ctr"/>
            <a:endParaRPr lang="es-AR" sz="4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es-A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Asesoramos</a:t>
            </a:r>
          </a:p>
          <a:p>
            <a:pPr algn="ctr"/>
            <a:endParaRPr lang="es-AR" sz="4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es-A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Apoyamos</a:t>
            </a:r>
            <a:endParaRPr lang="es-AR" sz="4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923928" y="692696"/>
            <a:ext cx="5041765" cy="56323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Explorando</a:t>
            </a:r>
          </a:p>
          <a:p>
            <a:pPr algn="ctr"/>
            <a:endParaRPr lang="es-AR" sz="4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es-A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Investigando</a:t>
            </a:r>
          </a:p>
          <a:p>
            <a:pPr algn="ctr"/>
            <a:endParaRPr lang="es-A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endParaRPr lang="es-A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Autoestima. </a:t>
            </a:r>
            <a:endParaRPr lang="es-A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Valorando Talentos.</a:t>
            </a:r>
          </a:p>
          <a:p>
            <a:r>
              <a:rPr lang="es-A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Respetando elecciones</a:t>
            </a: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535624" y="1052736"/>
            <a:ext cx="38830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3535624" y="2893298"/>
            <a:ext cx="38830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3535624" y="4725144"/>
            <a:ext cx="38830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66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Diferenciar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6600" dirty="0" smtClean="0">
                <a:solidFill>
                  <a:srgbClr val="7030A0"/>
                </a:solidFill>
              </a:rPr>
              <a:t>Vocación </a:t>
            </a:r>
          </a:p>
          <a:p>
            <a:pPr algn="ctr"/>
            <a:r>
              <a:rPr lang="es-AR" sz="6600" dirty="0" smtClean="0">
                <a:solidFill>
                  <a:srgbClr val="7030A0"/>
                </a:solidFill>
              </a:rPr>
              <a:t>Ocupación</a:t>
            </a:r>
          </a:p>
          <a:p>
            <a:pPr algn="ctr"/>
            <a:r>
              <a:rPr lang="es-AR" sz="6600" dirty="0" smtClean="0">
                <a:solidFill>
                  <a:srgbClr val="7030A0"/>
                </a:solidFill>
              </a:rPr>
              <a:t>Profesión</a:t>
            </a:r>
            <a:endParaRPr lang="es-AR" sz="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555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911173" y="476672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800" b="1" dirty="0" smtClean="0">
                <a:solidFill>
                  <a:srgbClr val="7030A0"/>
                </a:solidFill>
              </a:rPr>
              <a:t>Vocación </a:t>
            </a:r>
          </a:p>
          <a:p>
            <a:pPr algn="ctr"/>
            <a:endParaRPr lang="es-AR" sz="4800" dirty="0"/>
          </a:p>
        </p:txBody>
      </p:sp>
      <p:sp>
        <p:nvSpPr>
          <p:cNvPr id="3" name="2 CuadroTexto"/>
          <p:cNvSpPr txBox="1"/>
          <p:nvPr/>
        </p:nvSpPr>
        <p:spPr>
          <a:xfrm>
            <a:off x="971600" y="3717032"/>
            <a:ext cx="71287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000" dirty="0" smtClean="0"/>
              <a:t>¿A qué jugaba cuando era chico?</a:t>
            </a:r>
          </a:p>
          <a:p>
            <a:pPr algn="ctr"/>
            <a:r>
              <a:rPr lang="es-AR" sz="3000" dirty="0" smtClean="0"/>
              <a:t>¿A quién imitaba?</a:t>
            </a:r>
          </a:p>
          <a:p>
            <a:pPr algn="ctr"/>
            <a:r>
              <a:rPr lang="es-AR" sz="3000" dirty="0" smtClean="0"/>
              <a:t>¿Tenía algún apodo? ¿Porqué?</a:t>
            </a:r>
          </a:p>
          <a:p>
            <a:pPr algn="ctr"/>
            <a:r>
              <a:rPr lang="es-AR" sz="3000" dirty="0" smtClean="0"/>
              <a:t>¿Qué decía que iba a ser cuando sea grande?</a:t>
            </a:r>
            <a:endParaRPr lang="es-AR" sz="3000" dirty="0"/>
          </a:p>
        </p:txBody>
      </p:sp>
      <p:sp>
        <p:nvSpPr>
          <p:cNvPr id="4" name="3 CuadroTexto"/>
          <p:cNvSpPr txBox="1"/>
          <p:nvPr/>
        </p:nvSpPr>
        <p:spPr>
          <a:xfrm>
            <a:off x="611560" y="1628800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 smtClean="0"/>
              <a:t>Se siente como un llamado.</a:t>
            </a:r>
            <a:br>
              <a:rPr lang="es-AR" sz="3200" b="1" dirty="0" smtClean="0"/>
            </a:br>
            <a:r>
              <a:rPr lang="es-AR" sz="3200" b="1" dirty="0" smtClean="0"/>
              <a:t>Es algo que tenemos adentro desde </a:t>
            </a:r>
            <a:r>
              <a:rPr lang="es-AR" sz="3200" b="1" dirty="0" err="1" smtClean="0"/>
              <a:t>pequeñxs</a:t>
            </a:r>
            <a:r>
              <a:rPr lang="es-AR" sz="3200" b="1" dirty="0" smtClean="0"/>
              <a:t>.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726292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69813" y="692696"/>
            <a:ext cx="32319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5400" b="1" dirty="0">
                <a:solidFill>
                  <a:srgbClr val="7030A0"/>
                </a:solidFill>
              </a:rPr>
              <a:t>Ocupación</a:t>
            </a:r>
            <a:endParaRPr lang="es-AR" sz="5400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611560" y="4293096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000" dirty="0" smtClean="0"/>
              <a:t>¿Qué hago cuando tengo tiempo libre?</a:t>
            </a:r>
          </a:p>
          <a:p>
            <a:pPr algn="ctr"/>
            <a:r>
              <a:rPr lang="es-AR" sz="3000" dirty="0" smtClean="0"/>
              <a:t>¿Qué me gustaría hacer si tuviera tiempo libre?</a:t>
            </a:r>
          </a:p>
          <a:p>
            <a:pPr algn="ctr"/>
            <a:r>
              <a:rPr lang="es-AR" sz="3000" dirty="0" smtClean="0"/>
              <a:t>¿Qué haría si tuviera dinero para pagarlo?</a:t>
            </a:r>
          </a:p>
          <a:p>
            <a:pPr algn="ctr"/>
            <a:r>
              <a:rPr lang="es-AR" sz="3000" dirty="0" smtClean="0"/>
              <a:t>¿Qué hobbies tengo o tuve?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611560" y="1772816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 smtClean="0"/>
              <a:t>Es aquello que nos gusta muchísimo, y que suele estar asociado a lo que hacemos como pasatiempo.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332388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117998" y="692696"/>
            <a:ext cx="29083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sz="5400" b="1" dirty="0" smtClean="0">
                <a:solidFill>
                  <a:srgbClr val="7030A0"/>
                </a:solidFill>
              </a:rPr>
              <a:t>Profesión</a:t>
            </a:r>
            <a:endParaRPr lang="es-AR" sz="5400" b="1" dirty="0">
              <a:solidFill>
                <a:srgbClr val="7030A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55576" y="4581128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000" dirty="0" smtClean="0"/>
              <a:t>¿Qué pienso que voy a estudiar?</a:t>
            </a:r>
          </a:p>
          <a:p>
            <a:pPr algn="ctr"/>
            <a:r>
              <a:rPr lang="es-AR" sz="3000" dirty="0" smtClean="0"/>
              <a:t>….y qué hace una persona que estudió…?</a:t>
            </a:r>
            <a:endParaRPr lang="es-AR" sz="3000" dirty="0"/>
          </a:p>
        </p:txBody>
      </p:sp>
      <p:sp>
        <p:nvSpPr>
          <p:cNvPr id="4" name="3 CuadroTexto"/>
          <p:cNvSpPr txBox="1"/>
          <p:nvPr/>
        </p:nvSpPr>
        <p:spPr>
          <a:xfrm>
            <a:off x="611560" y="1916832"/>
            <a:ext cx="76328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 smtClean="0"/>
              <a:t>Se identifica con un título de grado o tecnicatura.</a:t>
            </a:r>
          </a:p>
          <a:p>
            <a:pPr algn="ctr"/>
            <a:r>
              <a:rPr lang="es-AR" sz="3200" b="1" dirty="0" smtClean="0"/>
              <a:t>Lo más importante, es que ese título tenga en cuenta a la vocación y ocupación.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7195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LAS TRES «A»</a:t>
            </a:r>
            <a:endParaRPr lang="es-AR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16833"/>
            <a:ext cx="8229600" cy="3888432"/>
          </a:xfrm>
        </p:spPr>
        <p:txBody>
          <a:bodyPr>
            <a:normAutofit/>
          </a:bodyPr>
          <a:lstStyle/>
          <a:p>
            <a:pPr algn="ctr"/>
            <a:r>
              <a:rPr lang="es-AR" sz="6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Acompañar</a:t>
            </a:r>
            <a:endParaRPr lang="es-AR" sz="6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s-AR" sz="6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Asesorar</a:t>
            </a:r>
            <a:endParaRPr lang="es-AR" sz="6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s-AR" sz="6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Apoyar</a:t>
            </a:r>
            <a:endParaRPr lang="es-AR" sz="6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34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064220" y="692696"/>
            <a:ext cx="50159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Acompañamos…</a:t>
            </a:r>
            <a:endParaRPr lang="es-AR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72544" y="1988840"/>
            <a:ext cx="76328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 smtClean="0"/>
              <a:t>Explorando</a:t>
            </a:r>
            <a:r>
              <a:rPr lang="es-AR" sz="3200" dirty="0" smtClean="0"/>
              <a:t> </a:t>
            </a:r>
            <a:r>
              <a:rPr lang="es-AR" sz="3200" dirty="0"/>
              <a:t>o permitiéndole explorar </a:t>
            </a:r>
            <a:r>
              <a:rPr lang="es-AR" sz="3200" dirty="0" smtClean="0"/>
              <a:t>opciones.</a:t>
            </a:r>
          </a:p>
          <a:p>
            <a:r>
              <a:rPr lang="es-AR" sz="3200" b="1" dirty="0" smtClean="0"/>
              <a:t>Acercándonos</a:t>
            </a:r>
            <a:r>
              <a:rPr lang="es-AR" sz="3200" dirty="0" smtClean="0"/>
              <a:t> </a:t>
            </a:r>
            <a:r>
              <a:rPr lang="es-AR" sz="3200" dirty="0"/>
              <a:t>a lugares que tengan que ver con el proyecto que él o ella tiene para que pueda observar /vivenciar. </a:t>
            </a:r>
            <a:endParaRPr lang="es-AR" sz="3200" dirty="0" smtClean="0"/>
          </a:p>
          <a:p>
            <a:r>
              <a:rPr lang="es-AR" sz="3200" dirty="0" smtClean="0"/>
              <a:t>Buscando </a:t>
            </a:r>
            <a:r>
              <a:rPr lang="es-AR" sz="3200" b="1" dirty="0"/>
              <a:t>conversar</a:t>
            </a:r>
            <a:r>
              <a:rPr lang="es-AR" sz="3200" dirty="0"/>
              <a:t> con gente que haya estudiado o esté trabajando de aquello que los chicos consideran que les gusta. 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2591615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466064" y="692696"/>
            <a:ext cx="42122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Asesoramos…</a:t>
            </a:r>
            <a:endParaRPr lang="es-AR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72544" y="1988840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 smtClean="0"/>
              <a:t>Averiguando</a:t>
            </a:r>
            <a:r>
              <a:rPr lang="es-AR" sz="3200" dirty="0" smtClean="0"/>
              <a:t> </a:t>
            </a:r>
            <a:r>
              <a:rPr lang="es-AR" sz="3200" dirty="0"/>
              <a:t>para y con </a:t>
            </a:r>
            <a:r>
              <a:rPr lang="es-AR" sz="3200" dirty="0" err="1" smtClean="0"/>
              <a:t>ellxs</a:t>
            </a:r>
            <a:r>
              <a:rPr lang="es-AR" sz="3200" dirty="0" smtClean="0"/>
              <a:t>. </a:t>
            </a:r>
          </a:p>
          <a:p>
            <a:r>
              <a:rPr lang="es-AR" sz="3200" dirty="0" smtClean="0"/>
              <a:t>Muchas </a:t>
            </a:r>
            <a:r>
              <a:rPr lang="es-AR" sz="3200" dirty="0"/>
              <a:t>veces </a:t>
            </a:r>
            <a:r>
              <a:rPr lang="es-AR" sz="3200" dirty="0" err="1"/>
              <a:t>lxs</a:t>
            </a:r>
            <a:r>
              <a:rPr lang="es-AR" sz="3200" dirty="0"/>
              <a:t> </a:t>
            </a:r>
            <a:r>
              <a:rPr lang="es-AR" sz="3200" dirty="0" err="1"/>
              <a:t>chicxs</a:t>
            </a:r>
            <a:r>
              <a:rPr lang="es-AR" sz="3200" dirty="0"/>
              <a:t> no saben dónde averiguar o donde dirigirse. </a:t>
            </a:r>
            <a:endParaRPr lang="es-AR" sz="3200" dirty="0" smtClean="0"/>
          </a:p>
          <a:p>
            <a:r>
              <a:rPr lang="es-AR" sz="3200" dirty="0" smtClean="0"/>
              <a:t>Les </a:t>
            </a:r>
            <a:r>
              <a:rPr lang="es-AR" sz="3200" dirty="0"/>
              <a:t>cuesta tomar esta iniciativa. </a:t>
            </a:r>
            <a:endParaRPr lang="es-AR" sz="3200" dirty="0" smtClean="0"/>
          </a:p>
          <a:p>
            <a:r>
              <a:rPr lang="es-AR" sz="3200" dirty="0" smtClean="0"/>
              <a:t>Podemos </a:t>
            </a:r>
            <a:r>
              <a:rPr lang="es-AR" sz="3200" b="1" dirty="0" smtClean="0"/>
              <a:t>ayudarlos</a:t>
            </a:r>
            <a:r>
              <a:rPr lang="es-AR" sz="3200" dirty="0" smtClean="0"/>
              <a:t> </a:t>
            </a:r>
            <a:r>
              <a:rPr lang="es-AR" sz="3200" dirty="0"/>
              <a:t>buscando opciones y </a:t>
            </a:r>
            <a:r>
              <a:rPr lang="es-AR" sz="3200" b="1" dirty="0"/>
              <a:t>acompañándolos</a:t>
            </a:r>
            <a:r>
              <a:rPr lang="es-AR" sz="3200" dirty="0"/>
              <a:t> a visitarlas</a:t>
            </a:r>
            <a:r>
              <a:rPr lang="es-AR" sz="3200" dirty="0" smtClean="0"/>
              <a:t>.</a:t>
            </a:r>
          </a:p>
          <a:p>
            <a:r>
              <a:rPr lang="es-AR" sz="3200" dirty="0" smtClean="0"/>
              <a:t>O </a:t>
            </a:r>
            <a:r>
              <a:rPr lang="es-AR" sz="3200" b="1" dirty="0"/>
              <a:t>b</a:t>
            </a:r>
            <a:r>
              <a:rPr lang="es-AR" sz="3200" b="1" dirty="0" smtClean="0"/>
              <a:t>uscando </a:t>
            </a:r>
            <a:r>
              <a:rPr lang="es-AR" sz="3200" b="1" dirty="0"/>
              <a:t>información</a:t>
            </a:r>
            <a:r>
              <a:rPr lang="es-AR" sz="3200" dirty="0"/>
              <a:t>. 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1136217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88531" y="692696"/>
            <a:ext cx="37673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Apoyamos…</a:t>
            </a:r>
            <a:endParaRPr lang="es-AR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55763" y="1772816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/>
              <a:t>Muchas </a:t>
            </a:r>
            <a:r>
              <a:rPr lang="es-AR" sz="3200" dirty="0"/>
              <a:t>veces nos gustaría que hagan cosas que </a:t>
            </a:r>
            <a:r>
              <a:rPr lang="es-AR" sz="3200" dirty="0" err="1"/>
              <a:t>ellxs</a:t>
            </a:r>
            <a:r>
              <a:rPr lang="es-AR" sz="3200" dirty="0"/>
              <a:t> </a:t>
            </a:r>
            <a:r>
              <a:rPr lang="es-AR" sz="3200" b="1" dirty="0"/>
              <a:t>no elegirían</a:t>
            </a:r>
            <a:r>
              <a:rPr lang="es-AR" sz="3200" dirty="0"/>
              <a:t>. </a:t>
            </a:r>
            <a:r>
              <a:rPr lang="es-AR" sz="3200" dirty="0" smtClean="0"/>
              <a:t>Cosas que </a:t>
            </a:r>
            <a:r>
              <a:rPr lang="es-AR" sz="3200" b="1" dirty="0" smtClean="0"/>
              <a:t>a </a:t>
            </a:r>
            <a:r>
              <a:rPr lang="es-AR" sz="3200" b="1" dirty="0" err="1" smtClean="0"/>
              <a:t>nosotrxs</a:t>
            </a:r>
            <a:r>
              <a:rPr lang="es-AR" sz="3200" b="1" dirty="0" smtClean="0"/>
              <a:t> nos gustaría.</a:t>
            </a:r>
          </a:p>
          <a:p>
            <a:r>
              <a:rPr lang="es-AR" sz="3200" b="1" dirty="0" smtClean="0"/>
              <a:t>Prestar </a:t>
            </a:r>
            <a:r>
              <a:rPr lang="es-AR" sz="3200" b="1" dirty="0"/>
              <a:t>atención a sus verdaderos deseos, aunque no coincidan con los nuestros</a:t>
            </a:r>
            <a:r>
              <a:rPr lang="es-AR" sz="3200" dirty="0"/>
              <a:t>. </a:t>
            </a:r>
            <a:endParaRPr lang="es-AR" sz="3200" dirty="0" smtClean="0"/>
          </a:p>
          <a:p>
            <a:r>
              <a:rPr lang="es-AR" sz="3200" dirty="0" smtClean="0"/>
              <a:t>Ellos </a:t>
            </a:r>
            <a:r>
              <a:rPr lang="es-AR" sz="3200" dirty="0"/>
              <a:t>tienen </a:t>
            </a:r>
            <a:r>
              <a:rPr lang="es-AR" sz="3200" b="1" dirty="0"/>
              <a:t>derecho </a:t>
            </a:r>
            <a:r>
              <a:rPr lang="es-AR" sz="3200" dirty="0"/>
              <a:t>a hacer su experiencia. Por otra parte, si comienzan un proyecto sin estar convencidos de ello, les costará sostenerlos frente a las dificultades. 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1881403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324</Words>
  <Application>Microsoft Office PowerPoint</Application>
  <PresentationFormat>Presentación en pantalla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¿Qué hago cuando salga del secundario?</vt:lpstr>
      <vt:lpstr>Diferenciar</vt:lpstr>
      <vt:lpstr>Presentación de PowerPoint</vt:lpstr>
      <vt:lpstr>Presentación de PowerPoint</vt:lpstr>
      <vt:lpstr>Presentación de PowerPoint</vt:lpstr>
      <vt:lpstr>LAS TRES «A»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hago cuando salga del secundario?</dc:title>
  <dc:creator>Usuario</dc:creator>
  <cp:lastModifiedBy>Cimind</cp:lastModifiedBy>
  <cp:revision>5</cp:revision>
  <cp:lastPrinted>2017-06-09T00:25:26Z</cp:lastPrinted>
  <dcterms:created xsi:type="dcterms:W3CDTF">2017-06-07T14:35:13Z</dcterms:created>
  <dcterms:modified xsi:type="dcterms:W3CDTF">2018-09-07T13:35:10Z</dcterms:modified>
</cp:coreProperties>
</file>